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3" r:id="rId11"/>
    <p:sldId id="274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C9801-B055-48AA-853A-4E1FA1F29496}" v="1" dt="2024-05-10T17:15:04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a pawar" userId="e8d35a2464d9cda0" providerId="LiveId" clId="{246C9801-B055-48AA-853A-4E1FA1F29496}"/>
    <pc:docChg chg="modSld">
      <pc:chgData name="smita pawar" userId="e8d35a2464d9cda0" providerId="LiveId" clId="{246C9801-B055-48AA-853A-4E1FA1F29496}" dt="2024-05-10T21:53:32.062" v="16" actId="1076"/>
      <pc:docMkLst>
        <pc:docMk/>
      </pc:docMkLst>
      <pc:sldChg chg="modSp mod">
        <pc:chgData name="smita pawar" userId="e8d35a2464d9cda0" providerId="LiveId" clId="{246C9801-B055-48AA-853A-4E1FA1F29496}" dt="2024-05-10T21:53:32.062" v="16" actId="1076"/>
        <pc:sldMkLst>
          <pc:docMk/>
          <pc:sldMk cId="4009628368" sldId="256"/>
        </pc:sldMkLst>
        <pc:picChg chg="mod">
          <ac:chgData name="smita pawar" userId="e8d35a2464d9cda0" providerId="LiveId" clId="{246C9801-B055-48AA-853A-4E1FA1F29496}" dt="2024-05-10T21:53:32.062" v="16" actId="1076"/>
          <ac:picMkLst>
            <pc:docMk/>
            <pc:sldMk cId="4009628368" sldId="256"/>
            <ac:picMk id="5" creationId="{B1C73F65-9E73-243A-934F-5930ABF33EF4}"/>
          </ac:picMkLst>
        </pc:picChg>
      </pc:sldChg>
      <pc:sldChg chg="addSp modSp mod">
        <pc:chgData name="smita pawar" userId="e8d35a2464d9cda0" providerId="LiveId" clId="{246C9801-B055-48AA-853A-4E1FA1F29496}" dt="2024-05-10T17:15:30.114" v="14" actId="20577"/>
        <pc:sldMkLst>
          <pc:docMk/>
          <pc:sldMk cId="2264344938" sldId="261"/>
        </pc:sldMkLst>
        <pc:spChg chg="add mod">
          <ac:chgData name="smita pawar" userId="e8d35a2464d9cda0" providerId="LiveId" clId="{246C9801-B055-48AA-853A-4E1FA1F29496}" dt="2024-05-10T17:15:30.114" v="14" actId="20577"/>
          <ac:spMkLst>
            <pc:docMk/>
            <pc:sldMk cId="2264344938" sldId="261"/>
            <ac:spMk id="3" creationId="{BDDFE828-7B27-22F9-BFDE-E5FE59E50F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FA2EA-A9EF-4441-912C-797890530A47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8A7F4-E9F0-45AB-9233-FD3252D39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578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8A7F4-E9F0-45AB-9233-FD3252D3935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94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DDCD-FE13-4B67-A222-7828FF101411}" type="datetime1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3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556E6-B9B8-4A73-8DA4-6730A1EBB5DB}" type="datetime1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404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EA5-10BB-4A49-828B-097D6CCB4FB0}" type="datetime1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480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6DA1-93BF-41CD-B5EF-05CD51B20F44}" type="datetime1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7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B435-AD9B-427C-B33E-8D48D88BAB63}" type="datetime1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74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554CC-E8F7-4F97-A894-93A3B49183E7}" type="datetime1">
              <a:rPr lang="en-IN" smtClean="0"/>
              <a:t>11-05-2024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01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70B8-DFCE-4348-B6FC-248FEF49435F}" type="datetime1">
              <a:rPr lang="en-IN" smtClean="0"/>
              <a:t>11-05-2024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70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EB9-6B3D-4687-B426-DB94EE7F6521}" type="datetime1">
              <a:rPr lang="en-IN" smtClean="0"/>
              <a:t>11-05-2024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51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531F-743D-4682-BC18-523E1D5057C8}" type="datetime1">
              <a:rPr lang="en-IN" smtClean="0"/>
              <a:t>11-05-2024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75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14C3-8F03-458D-958D-DF0CA29AC39C}" type="datetime1">
              <a:rPr lang="en-IN" smtClean="0"/>
              <a:t>11-05-2024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94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635340D-33D2-4985-A59D-0851ED353D68}" type="datetime1">
              <a:rPr lang="en-IN" smtClean="0"/>
              <a:t>11-05-2024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5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BE44E-EE5D-4242-9BEC-A80D21A8470D}" type="datetime1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D440E23-13C5-43AB-904F-389315B28D2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2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73F65-9E73-243A-934F-5930ABF33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2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A7DA8-F3E8-F166-1F41-3ECA5E50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1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FE3AC-897D-0C83-6262-CCD2ECF5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59" y="0"/>
            <a:ext cx="10630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5ED70-5CFE-837D-2329-DC4DF0B08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633"/>
            <a:ext cx="12192000" cy="58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07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C9494-614B-9400-4D6E-DD81362D3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20"/>
            <a:ext cx="12192000" cy="58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0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127CC-A4FE-8CB4-31BB-C0CB21B8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633"/>
            <a:ext cx="12192000" cy="58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D6A6A-2128-5A28-17A2-7916C102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908"/>
            <a:ext cx="12192000" cy="56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9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4E943-810C-3CD5-6D32-4F5FFE568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34"/>
            <a:ext cx="12192000" cy="59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43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3A41F-2A7D-036D-65E8-C70F65EF1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195"/>
            <a:ext cx="12192000" cy="58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1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03002-4429-994C-F60E-CB763CE2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59"/>
            <a:ext cx="12192000" cy="58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89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7ABC6D-78F7-3C95-0FF9-EAE690645B2A}"/>
              </a:ext>
            </a:extLst>
          </p:cNvPr>
          <p:cNvSpPr txBox="1"/>
          <p:nvPr/>
        </p:nvSpPr>
        <p:spPr>
          <a:xfrm>
            <a:off x="2011680" y="402336"/>
            <a:ext cx="707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C08FD-BA8D-DF5E-A9A2-32C1BB2EA93A}"/>
              </a:ext>
            </a:extLst>
          </p:cNvPr>
          <p:cNvSpPr txBox="1"/>
          <p:nvPr/>
        </p:nvSpPr>
        <p:spPr>
          <a:xfrm>
            <a:off x="1545336" y="1481328"/>
            <a:ext cx="94640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1.You tube</a:t>
            </a: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2.Google</a:t>
            </a: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3.Chat </a:t>
            </a:r>
            <a:r>
              <a:rPr lang="en-IN" sz="3600" dirty="0" err="1">
                <a:latin typeface="Arial" panose="020B0604020202020204" pitchFamily="34" charset="0"/>
                <a:cs typeface="Arial" panose="020B0604020202020204" pitchFamily="34" charset="0"/>
              </a:rPr>
              <a:t>gpt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4.W3School</a:t>
            </a: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5.Java oracle</a:t>
            </a: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6.Java T-Point.</a:t>
            </a:r>
          </a:p>
          <a:p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95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52B05-BA8A-8A21-70DD-554F165AD08F}"/>
              </a:ext>
            </a:extLst>
          </p:cNvPr>
          <p:cNvSpPr/>
          <p:nvPr/>
        </p:nvSpPr>
        <p:spPr>
          <a:xfrm>
            <a:off x="2521528" y="406402"/>
            <a:ext cx="70104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SYMBIOSIS Center for Distance Learning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7DCD9-1313-FFAC-6BE5-22F185F7CD30}"/>
              </a:ext>
            </a:extLst>
          </p:cNvPr>
          <p:cNvSpPr txBox="1"/>
          <p:nvPr/>
        </p:nvSpPr>
        <p:spPr>
          <a:xfrm>
            <a:off x="3380509" y="2073425"/>
            <a:ext cx="5477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 Media Enterprise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F6709-81D6-27BD-2C11-6185A8E0AB39}"/>
              </a:ext>
            </a:extLst>
          </p:cNvPr>
          <p:cNvSpPr txBox="1"/>
          <p:nvPr/>
        </p:nvSpPr>
        <p:spPr>
          <a:xfrm>
            <a:off x="6640946" y="3417715"/>
            <a:ext cx="53663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  <a:p>
            <a:r>
              <a:rPr lang="en-IN" sz="3600" dirty="0" err="1">
                <a:latin typeface="Arial" panose="020B0604020202020204" pitchFamily="34" charset="0"/>
                <a:cs typeface="Arial" panose="020B0604020202020204" pitchFamily="34" charset="0"/>
              </a:rPr>
              <a:t>Rushikesh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 Chaudhari</a:t>
            </a: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Smita Pawar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By- Raj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kolhe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 J36</a:t>
            </a:r>
          </a:p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E046E1-FD06-3FA3-01D3-739B3FBAD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7" y="3294068"/>
            <a:ext cx="5680603" cy="2546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EA2C968-9928-6BFC-D37B-560FE32BD432}"/>
              </a:ext>
            </a:extLst>
          </p:cNvPr>
          <p:cNvSpPr/>
          <p:nvPr/>
        </p:nvSpPr>
        <p:spPr>
          <a:xfrm>
            <a:off x="822036" y="784662"/>
            <a:ext cx="1163782" cy="113650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B865D1-DD40-E16D-2BF5-A954A6202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6" y="692482"/>
            <a:ext cx="1501399" cy="150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16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5221C-15C2-7E4F-94A1-FCBE2AD59F1B}"/>
              </a:ext>
            </a:extLst>
          </p:cNvPr>
          <p:cNvSpPr txBox="1"/>
          <p:nvPr/>
        </p:nvSpPr>
        <p:spPr>
          <a:xfrm>
            <a:off x="2429165" y="526473"/>
            <a:ext cx="613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          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C9F7F-F0F0-DE90-46D3-84644D906E24}"/>
              </a:ext>
            </a:extLst>
          </p:cNvPr>
          <p:cNvSpPr txBox="1"/>
          <p:nvPr/>
        </p:nvSpPr>
        <p:spPr>
          <a:xfrm>
            <a:off x="704088" y="1316736"/>
            <a:ext cx="101498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 conclusion, our e-commerce platform for printing products offers a seamless solution for customers to personalize and order their desired items with ease. With a user-friendly interface, diverse product options, and efficient delivery services, we strive to provide a convenient and satisfying printing experience for all our users.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89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5938B-778C-332C-0AB9-3290BCEEC385}"/>
              </a:ext>
            </a:extLst>
          </p:cNvPr>
          <p:cNvSpPr txBox="1"/>
          <p:nvPr/>
        </p:nvSpPr>
        <p:spPr>
          <a:xfrm>
            <a:off x="720435" y="415637"/>
            <a:ext cx="672407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Index</a:t>
            </a:r>
          </a:p>
          <a:p>
            <a:endParaRPr lang="en-IN" sz="4000" dirty="0"/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1.Introductiuon</a:t>
            </a: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2. Project Objective</a:t>
            </a: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3.System Architecture</a:t>
            </a: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4.User Management</a:t>
            </a: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5.Content Management System</a:t>
            </a: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6.Technologies Used</a:t>
            </a:r>
          </a:p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7.Conclusion</a:t>
            </a:r>
          </a:p>
        </p:txBody>
      </p:sp>
    </p:spTree>
    <p:extLst>
      <p:ext uri="{BB962C8B-B14F-4D97-AF65-F5344CB8AC3E}">
        <p14:creationId xmlns:p14="http://schemas.microsoft.com/office/powerpoint/2010/main" val="1903725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FEFD7D-EB86-DD82-59F2-08B8D62F98C0}"/>
              </a:ext>
            </a:extLst>
          </p:cNvPr>
          <p:cNvSpPr txBox="1"/>
          <p:nvPr/>
        </p:nvSpPr>
        <p:spPr>
          <a:xfrm>
            <a:off x="2890982" y="295565"/>
            <a:ext cx="5532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       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D4384-2DC2-6806-6DBA-59C67037D88A}"/>
              </a:ext>
            </a:extLst>
          </p:cNvPr>
          <p:cNvSpPr txBox="1"/>
          <p:nvPr/>
        </p:nvSpPr>
        <p:spPr>
          <a:xfrm>
            <a:off x="1219200" y="1237673"/>
            <a:ext cx="93102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Importance of a user-friendly advertising platform in the print media industry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Image:</a:t>
            </a:r>
            <a:r>
              <a:rPr lang="en-US" sz="2800" dirty="0"/>
              <a:t> A high-quality image showcasing a variety of print media (e.g., magazine with an ad, newspaper spread)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aim to address the evolving needs of advertisers and readers by offering a user-friendly and efficient solution for promoting products and services through print media enterprises.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2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313459-B641-FAFA-F570-B4577E9D1752}"/>
              </a:ext>
            </a:extLst>
          </p:cNvPr>
          <p:cNvSpPr txBox="1"/>
          <p:nvPr/>
        </p:nvSpPr>
        <p:spPr>
          <a:xfrm>
            <a:off x="1385455" y="341745"/>
            <a:ext cx="746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             Project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BE5B2-E888-96CF-83BD-49DF27810522}"/>
              </a:ext>
            </a:extLst>
          </p:cNvPr>
          <p:cNvSpPr txBox="1"/>
          <p:nvPr/>
        </p:nvSpPr>
        <p:spPr>
          <a:xfrm>
            <a:off x="1662545" y="1293090"/>
            <a:ext cx="9088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primary objective of our project is to develop a modern and user-friendly print media advertising platform that revolutionizes the way advertisers connect with their target audiences and readers engage with print media content.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21BE5-9E04-CBF1-4426-36A27D5C1827}"/>
              </a:ext>
            </a:extLst>
          </p:cNvPr>
          <p:cNvSpPr txBox="1"/>
          <p:nvPr/>
        </p:nvSpPr>
        <p:spPr>
          <a:xfrm>
            <a:off x="2606040" y="228600"/>
            <a:ext cx="5394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    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E81E6-9153-25BE-8879-1021256DA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73" y="1005743"/>
            <a:ext cx="8552872" cy="5380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DFE828-7B27-22F9-BFDE-E5FE59E50F06}"/>
              </a:ext>
            </a:extLst>
          </p:cNvPr>
          <p:cNvSpPr txBox="1"/>
          <p:nvPr/>
        </p:nvSpPr>
        <p:spPr>
          <a:xfrm>
            <a:off x="665018" y="831273"/>
            <a:ext cx="161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ER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Daigram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4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FF7BA2-B9C5-B9C9-BF90-56409A19FF4F}"/>
              </a:ext>
            </a:extLst>
          </p:cNvPr>
          <p:cNvSpPr txBox="1"/>
          <p:nvPr/>
        </p:nvSpPr>
        <p:spPr>
          <a:xfrm>
            <a:off x="3131127" y="295565"/>
            <a:ext cx="571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    User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B5508-2BDB-47FB-27B8-7BF7DB45D2F2}"/>
              </a:ext>
            </a:extLst>
          </p:cNvPr>
          <p:cNvSpPr txBox="1"/>
          <p:nvPr/>
        </p:nvSpPr>
        <p:spPr>
          <a:xfrm>
            <a:off x="616017" y="1145406"/>
            <a:ext cx="109246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Our print media enterprise project incorporates user management functionalities to facilitate seamless interaction and engagement within the platform.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User-friendly registration process allowing individuals to create accounts with minimal effort.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Collection of essential user information while maintaining privacy and security standards.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Seamless integration with payment management and billing processes.</a:t>
            </a: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41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5DC39-AD34-EF9A-5A81-0D414B1D8115}"/>
              </a:ext>
            </a:extLst>
          </p:cNvPr>
          <p:cNvSpPr txBox="1"/>
          <p:nvPr/>
        </p:nvSpPr>
        <p:spPr>
          <a:xfrm>
            <a:off x="2133600" y="332509"/>
            <a:ext cx="696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Content Management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B3088-7D2C-BE74-2054-9CE99E4D4E3D}"/>
              </a:ext>
            </a:extLst>
          </p:cNvPr>
          <p:cNvSpPr txBox="1"/>
          <p:nvPr/>
        </p:nvSpPr>
        <p:spPr>
          <a:xfrm>
            <a:off x="1453415" y="1251284"/>
            <a:ext cx="85183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Our print media enterprise project includes a robust Content Management System (CMS) tailored to the specific needs of publishers and advertisers.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CMS facilitates the creation, editing, and publishing of content, empowering users to efficiently manage their print media campaigns.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678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4CA054-7B3E-05AF-EC31-EDA6283E2983}"/>
              </a:ext>
            </a:extLst>
          </p:cNvPr>
          <p:cNvSpPr txBox="1"/>
          <p:nvPr/>
        </p:nvSpPr>
        <p:spPr>
          <a:xfrm>
            <a:off x="837398" y="962524"/>
            <a:ext cx="101931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Spring Boot: Chosen for its ease of development, robustness, and extensive ecosystem of libraries and tools for building enterprise-grade applications.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Java: The primary programming language for implementing business logic and backend services.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HTML, CSS, JavaScript: Used for developing the frontend user interface, ensuring a responsive and visually appealing design.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Angular/React (optional): Frontend frameworks that facilitate the development of single-page applications (SPAs) with dynamic user interfaces and enhanced interactivity.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75476-BBFD-FAEE-AE7D-600BFDF2FE3D}"/>
              </a:ext>
            </a:extLst>
          </p:cNvPr>
          <p:cNvSpPr txBox="1"/>
          <p:nvPr/>
        </p:nvSpPr>
        <p:spPr>
          <a:xfrm>
            <a:off x="2300439" y="154004"/>
            <a:ext cx="6747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      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15338041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Presentation3</Template>
  <TotalTime>23</TotalTime>
  <Words>433</Words>
  <Application>Microsoft Office PowerPoint</Application>
  <PresentationFormat>Widescreen</PresentationFormat>
  <Paragraphs>52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smita pawar</dc:creator>
  <cp:lastModifiedBy>smita pawar</cp:lastModifiedBy>
  <cp:revision>1</cp:revision>
  <dcterms:created xsi:type="dcterms:W3CDTF">2024-05-10T16:52:51Z</dcterms:created>
  <dcterms:modified xsi:type="dcterms:W3CDTF">2024-05-10T21:53:37Z</dcterms:modified>
</cp:coreProperties>
</file>